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2" r:id="rId7"/>
    <p:sldId id="273" r:id="rId8"/>
    <p:sldId id="283" r:id="rId9"/>
    <p:sldId id="274" r:id="rId10"/>
    <p:sldId id="270" r:id="rId11"/>
    <p:sldId id="269" r:id="rId12"/>
    <p:sldId id="271" r:id="rId13"/>
    <p:sldId id="279" r:id="rId14"/>
    <p:sldId id="280" r:id="rId15"/>
    <p:sldId id="281" r:id="rId16"/>
    <p:sldId id="260" r:id="rId17"/>
    <p:sldId id="261" r:id="rId18"/>
    <p:sldId id="276" r:id="rId19"/>
    <p:sldId id="263" r:id="rId20"/>
    <p:sldId id="264" r:id="rId21"/>
    <p:sldId id="277" r:id="rId22"/>
    <p:sldId id="278" r:id="rId23"/>
    <p:sldId id="265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56"/>
            <p14:sldId id="257"/>
            <p14:sldId id="258"/>
            <p14:sldId id="259"/>
          </p14:sldIdLst>
        </p14:section>
        <p14:section name="Muliisochrone" id="{0C1F81DF-23D5-4DD5-A39E-A69EF314F34F}">
          <p14:sldIdLst>
            <p14:sldId id="275"/>
          </p14:sldIdLst>
        </p14:section>
        <p14:section name="Scenarios - Ways" id="{018BAEF7-C4EF-4ED2-BEFD-A87E63746591}">
          <p14:sldIdLst>
            <p14:sldId id="272"/>
            <p14:sldId id="273"/>
            <p14:sldId id="283"/>
          </p14:sldIdLst>
        </p14:section>
        <p14:section name="Scenarios - Location Planning" id="{8A5D7AE8-B532-4A4B-959B-EB56E4F02CA9}">
          <p14:sldIdLst>
            <p14:sldId id="274"/>
            <p14:sldId id="270"/>
            <p14:sldId id="269"/>
            <p14:sldId id="271"/>
            <p14:sldId id="279"/>
            <p14:sldId id="280"/>
            <p14:sldId id="281"/>
          </p14:sldIdLst>
        </p14:section>
        <p14:section name="Scenario - Buildings" id="{7B88A331-20AE-44D3-A47E-F33FD78D5D08}">
          <p14:sldIdLst>
            <p14:sldId id="260"/>
            <p14:sldId id="261"/>
            <p14:sldId id="276"/>
            <p14:sldId id="263"/>
            <p14:sldId id="264"/>
            <p14:sldId id="277"/>
            <p14:sldId id="278"/>
            <p14:sldId id="26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58652"/>
            <a:ext cx="12186276" cy="574069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83592" y="640362"/>
            <a:ext cx="2365410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0" y="3952875"/>
            <a:ext cx="2228850" cy="390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5" b="60633"/>
          <a:stretch/>
        </p:blipFill>
        <p:spPr>
          <a:xfrm>
            <a:off x="1478804" y="1247774"/>
            <a:ext cx="3129236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2228850" y="1895474"/>
            <a:ext cx="752475" cy="3238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7047"/>
            <a:ext cx="12186276" cy="5943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4806373" y="2876550"/>
            <a:ext cx="956252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0" y="4314825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0" y="1771650"/>
            <a:ext cx="2228850" cy="3479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12882" r="526" b="983"/>
          <a:stretch/>
        </p:blipFill>
        <p:spPr>
          <a:xfrm>
            <a:off x="0" y="640362"/>
            <a:ext cx="12041205" cy="567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35466" y="707739"/>
            <a:ext cx="2326909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13027" r="447" b="1274"/>
          <a:stretch/>
        </p:blipFill>
        <p:spPr>
          <a:xfrm>
            <a:off x="67377" y="991401"/>
            <a:ext cx="12070080" cy="5650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7216" r="77522" b="6608"/>
          <a:stretch/>
        </p:blipFill>
        <p:spPr>
          <a:xfrm>
            <a:off x="1401398" y="1357162"/>
            <a:ext cx="3890911" cy="335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996890" y="3595318"/>
            <a:ext cx="324853" cy="312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8" y="0"/>
            <a:ext cx="10619743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0" y="2315684"/>
            <a:ext cx="346621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5347" t="10000" r="139" b="51923"/>
          <a:stretch/>
        </p:blipFill>
        <p:spPr>
          <a:xfrm>
            <a:off x="5279787" y="2095096"/>
            <a:ext cx="4367668" cy="2610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7118985" y="3520940"/>
            <a:ext cx="2063516" cy="2906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3" y="1305695"/>
            <a:ext cx="4242018" cy="380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3368843" y="1944304"/>
            <a:ext cx="712270" cy="288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2300438" y="1619250"/>
            <a:ext cx="372912" cy="32505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48" y="1777926"/>
            <a:ext cx="3968954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5623560" y="2863715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699776" y="1801506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24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31</cp:revision>
  <dcterms:created xsi:type="dcterms:W3CDTF">2020-07-03T08:47:02Z</dcterms:created>
  <dcterms:modified xsi:type="dcterms:W3CDTF">2020-10-23T12:02:13Z</dcterms:modified>
</cp:coreProperties>
</file>